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34"/>
  </p:notesMasterIdLst>
  <p:handoutMasterIdLst>
    <p:handoutMasterId r:id="rId35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  <p:sldId id="773" r:id="rId29"/>
    <p:sldId id="774" r:id="rId30"/>
    <p:sldId id="775" r:id="rId31"/>
    <p:sldId id="776" r:id="rId32"/>
    <p:sldId id="777" r:id="rId33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</p14:sldIdLst>
        </p14:section>
      </p14:sectionLst>
    </p:ex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61" d="100"/>
          <a:sy n="61" d="100"/>
        </p:scale>
        <p:origin x="228" y="90"/>
      </p:cViewPr>
      <p:guideLst>
        <p:guide pos="7680"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dirty="0" smtClean="0"/>
              <a:t>в частности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</a:t>
            </a:r>
            <a:r>
              <a:rPr lang="ru-RU" dirty="0" smtClean="0"/>
              <a:t>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042000"/>
            <a:ext cx="22305173" cy="6830821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59656</TotalTime>
  <Words>1103</Words>
  <Application>Microsoft Office PowerPoint</Application>
  <PresentationFormat>Произвольный</PresentationFormat>
  <Paragraphs>299</Paragraphs>
  <Slides>31</Slides>
  <Notes>3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Impact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Code review. Вариант 1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1386</cp:revision>
  <dcterms:created xsi:type="dcterms:W3CDTF">2014-09-09T08:22:07Z</dcterms:created>
  <dcterms:modified xsi:type="dcterms:W3CDTF">2018-04-06T13:50:31Z</dcterms:modified>
  <cp:category>presentation technology</cp:category>
</cp:coreProperties>
</file>